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0"/>
  </p:notesMasterIdLst>
  <p:handoutMasterIdLst>
    <p:handoutMasterId r:id="rId11"/>
  </p:handoutMasterIdLst>
  <p:sldIdLst>
    <p:sldId id="4080" r:id="rId5"/>
    <p:sldId id="4082" r:id="rId6"/>
    <p:sldId id="4083" r:id="rId7"/>
    <p:sldId id="4084" r:id="rId8"/>
    <p:sldId id="4085" r:id="rId9"/>
  </p:sldIdLst>
  <p:sldSz cx="24382413" cy="13716000"/>
  <p:notesSz cx="6858000" cy="9144000"/>
  <p:embeddedFontLst>
    <p:embeddedFont>
      <p:font typeface="Bitter" pitchFamily="2" charset="77"/>
      <p:regular r:id="rId12"/>
      <p:bold r:id="rId13"/>
      <p:italic r:id="rId14"/>
      <p:boldItalic r:id="rId15"/>
    </p:embeddedFont>
    <p:embeddedFont>
      <p:font typeface="Bitter SemiBold" pitchFamily="2" charset="77"/>
      <p:regular r:id="rId16"/>
      <p:bold r:id="rId17"/>
      <p:italic r:id="rId18"/>
      <p:boldItalic r:id="rId19"/>
    </p:embeddedFont>
    <p:embeddedFont>
      <p:font typeface="Rubik" pitchFamily="2" charset="-79"/>
      <p:regular r:id="rId20"/>
      <p:bold r:id="rId21"/>
      <p:italic r:id="rId22"/>
      <p:boldItalic r:id="rId23"/>
    </p:embeddedFont>
    <p:embeddedFont>
      <p:font typeface="Rubik Medium" pitchFamily="2" charset="-79"/>
      <p:regular r:id="rId24"/>
      <p:italic r:id="rId25"/>
    </p:embeddedFont>
    <p:embeddedFont>
      <p:font typeface="Rubik SemiBold" pitchFamily="2" charset="-79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6327" autoAdjust="0"/>
  </p:normalViewPr>
  <p:slideViewPr>
    <p:cSldViewPr snapToGrid="0">
      <p:cViewPr varScale="1">
        <p:scale>
          <a:sx n="51" d="100"/>
          <a:sy n="51" d="100"/>
        </p:scale>
        <p:origin x="248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10/01/2025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10/01/2025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FEAE8-9983-9068-A0CC-69390BDB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DB51E-5BD8-D01A-0043-2D0120EB7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F6D2AC-AFD2-A30A-F848-63B8B9439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can be un-grouped and used in different forms. </a:t>
            </a:r>
            <a:r>
              <a:rPr lang="en-US" b="1" dirty="0"/>
              <a:t>Please copy and paste icons from toolkit to your slides and never make change to the icons directly in the toolkit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All icons are editable and their colours can be changed based on your needs. To change the </a:t>
            </a:r>
            <a:r>
              <a:rPr lang="en-US" dirty="0" err="1"/>
              <a:t>colour</a:t>
            </a:r>
            <a:r>
              <a:rPr lang="en-US" dirty="0"/>
              <a:t> of the circle: click to select the icon &gt; click again and select the circle within the icon &gt; when there are 2 border visible around the selected icon you can go to shape fill on the ribbon and pick your desired </a:t>
            </a:r>
            <a:r>
              <a:rPr lang="en-US" dirty="0" err="1"/>
              <a:t>colour</a:t>
            </a:r>
            <a:r>
              <a:rPr lang="en-US" dirty="0"/>
              <a:t> for the circle. A variety of colours are provided in the next few slides.</a:t>
            </a:r>
          </a:p>
          <a:p>
            <a:endParaRPr lang="en-US" dirty="0"/>
          </a:p>
          <a:p>
            <a:r>
              <a:rPr lang="en-GB" dirty="0"/>
              <a:t>To use the icons without the circle you can ungroup your desired icon and delete out the background circle.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AAA21-9DA5-27C0-3999-9D9F49951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3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E411-D5F5-550C-ED58-FEA9D8D20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86D44-3E8A-833F-3BCE-2314C968B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A38C9-7661-BE69-1A0E-A95E8141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can be un-grouped and used in different forms. </a:t>
            </a:r>
            <a:r>
              <a:rPr lang="en-US" b="1" dirty="0"/>
              <a:t>Please copy and paste icons from toolkit to your slides and never make change to the icons directly in the toolkit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All icons are editable and their colours can be changed based on your needs. To change the </a:t>
            </a:r>
            <a:r>
              <a:rPr lang="en-US" dirty="0" err="1"/>
              <a:t>colour</a:t>
            </a:r>
            <a:r>
              <a:rPr lang="en-US" dirty="0"/>
              <a:t> of the circle: click to select the icon &gt; click again and select the circle within the icon &gt; when there are 2 border visible around the selected icon you can go to shape fill on the ribbon and pick your desired </a:t>
            </a:r>
            <a:r>
              <a:rPr lang="en-US" dirty="0" err="1"/>
              <a:t>colour</a:t>
            </a:r>
            <a:r>
              <a:rPr lang="en-US" dirty="0"/>
              <a:t> for the circle. A variety of colours are provided in the next few slides.</a:t>
            </a:r>
          </a:p>
          <a:p>
            <a:endParaRPr lang="en-US" dirty="0"/>
          </a:p>
          <a:p>
            <a:r>
              <a:rPr lang="en-GB" dirty="0"/>
              <a:t>To use the icons without the circle you can ungroup your desired icon and delete out the background circle.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F9935-BD5B-FC98-271A-805AAE681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7E859-1142-10C1-D55D-E5CEA72B8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C249D-5E3F-19A0-7F64-0567297EE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C653C-011E-385E-C63C-2E593E003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can be un-grouped and used in different forms. </a:t>
            </a:r>
            <a:r>
              <a:rPr lang="en-US" b="1" dirty="0"/>
              <a:t>Please copy and paste icons from toolkit to your slides and never make change to the icons directly in the toolkit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All icons are editable and their colours can be changed based on your needs. To change the </a:t>
            </a:r>
            <a:r>
              <a:rPr lang="en-US" dirty="0" err="1"/>
              <a:t>colour</a:t>
            </a:r>
            <a:r>
              <a:rPr lang="en-US" dirty="0"/>
              <a:t> of the circle: click to select the icon &gt; click again and select the circle within the icon &gt; when there are 2 border visible around the selected icon you can go to shape fill on the ribbon and pick your desired </a:t>
            </a:r>
            <a:r>
              <a:rPr lang="en-US" dirty="0" err="1"/>
              <a:t>colour</a:t>
            </a:r>
            <a:r>
              <a:rPr lang="en-US" dirty="0"/>
              <a:t> for the circle. A variety of colours are provided in the next few slides.</a:t>
            </a:r>
          </a:p>
          <a:p>
            <a:endParaRPr lang="en-US" dirty="0"/>
          </a:p>
          <a:p>
            <a:r>
              <a:rPr lang="en-GB" dirty="0"/>
              <a:t>To use the icons without the circle you can ungroup your desired icon and delete out the background circle.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1D186-1AAB-5EF6-AA2E-5931A776F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484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3DE7F-B331-9731-538A-7834E120A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44A6C-CB82-6BEA-7106-A9B3AB23A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EEFBA-AACC-BD2E-4FBF-86E5A211D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can be un-grouped and used in different forms. </a:t>
            </a:r>
            <a:r>
              <a:rPr lang="en-US" b="1" dirty="0"/>
              <a:t>Please copy and paste icons from toolkit to your slides and never make change to the icons directly in the toolkit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All icons are editable and their colours can be changed based on your needs. To change the </a:t>
            </a:r>
            <a:r>
              <a:rPr lang="en-US" dirty="0" err="1"/>
              <a:t>colour</a:t>
            </a:r>
            <a:r>
              <a:rPr lang="en-US" dirty="0"/>
              <a:t> of the circle: click to select the icon &gt; click again and select the circle within the icon &gt; when there are 2 border visible around the selected icon you can go to shape fill on the ribbon and pick your desired </a:t>
            </a:r>
            <a:r>
              <a:rPr lang="en-US" dirty="0" err="1"/>
              <a:t>colour</a:t>
            </a:r>
            <a:r>
              <a:rPr lang="en-US" dirty="0"/>
              <a:t> for the circle. A variety of colours are provided in the next few slides.</a:t>
            </a:r>
          </a:p>
          <a:p>
            <a:endParaRPr lang="en-US" dirty="0"/>
          </a:p>
          <a:p>
            <a:r>
              <a:rPr lang="en-GB" dirty="0"/>
              <a:t>To use the icons without the circle you can ungroup your desired icon and delete out the background circle.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98D48-0C69-7CA0-10EB-7414D77DB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7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FEB4-4769-975E-42F1-4D61ED4F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BEA2ED-DEA7-EC54-83A1-CD1925D8C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C073A-B71D-C8DC-1D85-9418FEB90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can be un-grouped and used in different forms. </a:t>
            </a:r>
            <a:r>
              <a:rPr lang="en-US" b="1" dirty="0"/>
              <a:t>Please copy and paste icons from toolkit to your slides and never make change to the icons directly in the toolkit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All icons are editable and their colours can be changed based on your needs. To change the </a:t>
            </a:r>
            <a:r>
              <a:rPr lang="en-US" dirty="0" err="1"/>
              <a:t>colour</a:t>
            </a:r>
            <a:r>
              <a:rPr lang="en-US" dirty="0"/>
              <a:t> of the circle: click to select the icon &gt; click again and select the circle within the icon &gt; when there are 2 border visible around the selected icon you can go to shape fill on the ribbon and pick your desired </a:t>
            </a:r>
            <a:r>
              <a:rPr lang="en-US" dirty="0" err="1"/>
              <a:t>colour</a:t>
            </a:r>
            <a:r>
              <a:rPr lang="en-US" dirty="0"/>
              <a:t> for the circle. A variety of colours are provided in the next few slides.</a:t>
            </a:r>
          </a:p>
          <a:p>
            <a:endParaRPr lang="en-US" dirty="0"/>
          </a:p>
          <a:p>
            <a:r>
              <a:rPr lang="en-GB" dirty="0"/>
              <a:t>To use the icons without the circle you can ungroup your desired icon and delete out the background circle.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5CE7B-59D4-61A4-64AF-6D48DA51D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95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10/01/2025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10/01/2025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10/01/2025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10/01/2025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10/01/2025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CF8364C-A77D-0DC3-C808-67F7DA681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10/01/2025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2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62EBF2F-31DA-0EEF-3D37-57240EF68B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4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4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BB0D23-C24C-839B-A699-81F57076C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BD7932-B0F3-F981-BFF5-1666ACC47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34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en background"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7198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52411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10/01/2025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yellow background">
    <p:bg>
      <p:bgPr>
        <a:solidFill>
          <a:schemeClr val="accent6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 - green background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10/01/2025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33" r:id="rId7"/>
    <p:sldLayoutId id="2147483834" r:id="rId8"/>
    <p:sldLayoutId id="2147483828" r:id="rId9"/>
    <p:sldLayoutId id="2147483754" r:id="rId10"/>
    <p:sldLayoutId id="2147483809" r:id="rId11"/>
    <p:sldLayoutId id="2147483811" r:id="rId12"/>
    <p:sldLayoutId id="2147483751" r:id="rId13"/>
    <p:sldLayoutId id="2147483750" r:id="rId14"/>
    <p:sldLayoutId id="2147483812" r:id="rId15"/>
    <p:sldLayoutId id="2147483810" r:id="rId16"/>
    <p:sldLayoutId id="2147483807" r:id="rId17"/>
    <p:sldLayoutId id="2147483761" r:id="rId18"/>
    <p:sldLayoutId id="2147483756" r:id="rId19"/>
    <p:sldLayoutId id="2147483755" r:id="rId20"/>
    <p:sldLayoutId id="2147483808" r:id="rId21"/>
    <p:sldLayoutId id="2147483760" r:id="rId22"/>
    <p:sldLayoutId id="2147483684" r:id="rId23"/>
    <p:sldLayoutId id="2147483822" r:id="rId24"/>
    <p:sldLayoutId id="2147483820" r:id="rId25"/>
    <p:sldLayoutId id="2147483821" r:id="rId26"/>
    <p:sldLayoutId id="2147483825" r:id="rId27"/>
    <p:sldLayoutId id="2147483826" r:id="rId28"/>
    <p:sldLayoutId id="2147483747" r:id="rId29"/>
    <p:sldLayoutId id="2147483757" r:id="rId30"/>
    <p:sldLayoutId id="2147483758" r:id="rId31"/>
    <p:sldLayoutId id="2147483759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829" r:id="rId38"/>
    <p:sldLayoutId id="2147483831" r:id="rId39"/>
    <p:sldLayoutId id="2147483832" r:id="rId40"/>
    <p:sldLayoutId id="2147483730" r:id="rId41"/>
    <p:sldLayoutId id="2147483731" r:id="rId42"/>
    <p:sldLayoutId id="2147483732" r:id="rId43"/>
    <p:sldLayoutId id="2147483733" r:id="rId44"/>
    <p:sldLayoutId id="2147483670" r:id="rId4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emf"/><Relationship Id="rId18" Type="http://schemas.openxmlformats.org/officeDocument/2006/relationships/image" Target="../media/image25.emf"/><Relationship Id="rId3" Type="http://schemas.openxmlformats.org/officeDocument/2006/relationships/image" Target="../media/image10.emf"/><Relationship Id="rId7" Type="http://schemas.openxmlformats.org/officeDocument/2006/relationships/image" Target="../media/image14.jpeg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emf"/><Relationship Id="rId20" Type="http://schemas.openxmlformats.org/officeDocument/2006/relationships/image" Target="../media/image27.emf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.jpeg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19" Type="http://schemas.openxmlformats.org/officeDocument/2006/relationships/image" Target="../media/image26.emf"/><Relationship Id="rId4" Type="http://schemas.openxmlformats.org/officeDocument/2006/relationships/image" Target="../media/image11.jpeg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18" Type="http://schemas.openxmlformats.org/officeDocument/2006/relationships/image" Target="../media/image43.png"/><Relationship Id="rId3" Type="http://schemas.openxmlformats.org/officeDocument/2006/relationships/image" Target="../media/image28.emf"/><Relationship Id="rId21" Type="http://schemas.openxmlformats.org/officeDocument/2006/relationships/image" Target="../media/image46.png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17" Type="http://schemas.openxmlformats.org/officeDocument/2006/relationships/image" Target="../media/image42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emf"/><Relationship Id="rId20" Type="http://schemas.openxmlformats.org/officeDocument/2006/relationships/image" Target="../media/image45.emf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5" Type="http://schemas.openxmlformats.org/officeDocument/2006/relationships/image" Target="../media/image40.emf"/><Relationship Id="rId10" Type="http://schemas.openxmlformats.org/officeDocument/2006/relationships/image" Target="../media/image35.emf"/><Relationship Id="rId19" Type="http://schemas.openxmlformats.org/officeDocument/2006/relationships/image" Target="../media/image44.svg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emf"/><Relationship Id="rId22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26" Type="http://schemas.openxmlformats.org/officeDocument/2006/relationships/image" Target="../media/image71.svg"/><Relationship Id="rId21" Type="http://schemas.openxmlformats.org/officeDocument/2006/relationships/image" Target="../media/image66.png"/><Relationship Id="rId34" Type="http://schemas.openxmlformats.org/officeDocument/2006/relationships/image" Target="../media/image79.sv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24" Type="http://schemas.openxmlformats.org/officeDocument/2006/relationships/image" Target="../media/image69.svg"/><Relationship Id="rId32" Type="http://schemas.openxmlformats.org/officeDocument/2006/relationships/image" Target="../media/image77.svg"/><Relationship Id="rId37" Type="http://schemas.openxmlformats.org/officeDocument/2006/relationships/image" Target="../media/image82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svg"/><Relationship Id="rId36" Type="http://schemas.openxmlformats.org/officeDocument/2006/relationships/image" Target="../media/image81.sv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Relationship Id="rId22" Type="http://schemas.openxmlformats.org/officeDocument/2006/relationships/image" Target="../media/image67.svg"/><Relationship Id="rId27" Type="http://schemas.openxmlformats.org/officeDocument/2006/relationships/image" Target="../media/image72.png"/><Relationship Id="rId30" Type="http://schemas.openxmlformats.org/officeDocument/2006/relationships/image" Target="../media/image75.svg"/><Relationship Id="rId35" Type="http://schemas.openxmlformats.org/officeDocument/2006/relationships/image" Target="../media/image80.png"/><Relationship Id="rId8" Type="http://schemas.openxmlformats.org/officeDocument/2006/relationships/image" Target="../media/image53.svg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26" Type="http://schemas.openxmlformats.org/officeDocument/2006/relationships/image" Target="../media/image107.svg"/><Relationship Id="rId21" Type="http://schemas.openxmlformats.org/officeDocument/2006/relationships/image" Target="../media/image102.png"/><Relationship Id="rId34" Type="http://schemas.openxmlformats.org/officeDocument/2006/relationships/image" Target="../media/image115.sv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1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37" Type="http://schemas.openxmlformats.org/officeDocument/2006/relationships/image" Target="../media/image118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91.sv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svg"/><Relationship Id="rId9" Type="http://schemas.openxmlformats.org/officeDocument/2006/relationships/image" Target="../media/image90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8" Type="http://schemas.openxmlformats.org/officeDocument/2006/relationships/image" Target="../media/image89.svg"/><Relationship Id="rId3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35.svg"/><Relationship Id="rId26" Type="http://schemas.openxmlformats.org/officeDocument/2006/relationships/image" Target="../media/image143.svg"/><Relationship Id="rId21" Type="http://schemas.openxmlformats.org/officeDocument/2006/relationships/image" Target="../media/image138.png"/><Relationship Id="rId34" Type="http://schemas.openxmlformats.org/officeDocument/2006/relationships/image" Target="../media/image151.sv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15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3.svg"/><Relationship Id="rId20" Type="http://schemas.openxmlformats.org/officeDocument/2006/relationships/image" Target="../media/image137.sv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24" Type="http://schemas.openxmlformats.org/officeDocument/2006/relationships/image" Target="../media/image141.svg"/><Relationship Id="rId32" Type="http://schemas.openxmlformats.org/officeDocument/2006/relationships/image" Target="../media/image149.svg"/><Relationship Id="rId37" Type="http://schemas.openxmlformats.org/officeDocument/2006/relationships/image" Target="../media/image154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svg"/><Relationship Id="rId36" Type="http://schemas.openxmlformats.org/officeDocument/2006/relationships/image" Target="../media/image153.svg"/><Relationship Id="rId10" Type="http://schemas.openxmlformats.org/officeDocument/2006/relationships/image" Target="../media/image127.svg"/><Relationship Id="rId19" Type="http://schemas.openxmlformats.org/officeDocument/2006/relationships/image" Target="../media/image136.png"/><Relationship Id="rId31" Type="http://schemas.openxmlformats.org/officeDocument/2006/relationships/image" Target="../media/image148.png"/><Relationship Id="rId4" Type="http://schemas.openxmlformats.org/officeDocument/2006/relationships/image" Target="../media/image121.sv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Relationship Id="rId22" Type="http://schemas.openxmlformats.org/officeDocument/2006/relationships/image" Target="../media/image139.svg"/><Relationship Id="rId27" Type="http://schemas.openxmlformats.org/officeDocument/2006/relationships/image" Target="../media/image144.png"/><Relationship Id="rId30" Type="http://schemas.openxmlformats.org/officeDocument/2006/relationships/image" Target="../media/image147.svg"/><Relationship Id="rId35" Type="http://schemas.openxmlformats.org/officeDocument/2006/relationships/image" Target="../media/image152.png"/><Relationship Id="rId8" Type="http://schemas.openxmlformats.org/officeDocument/2006/relationships/image" Target="../media/image125.svg"/><Relationship Id="rId3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7B108-091D-D503-A056-C02C8650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ABDA-D783-8835-60A8-A236511E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site icons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4B378-3505-EB30-8345-601D10C1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3598251"/>
            <a:ext cx="2156619" cy="2156619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F48EF9A-23BB-0ACF-F879-FD4A9C067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135" y="3598251"/>
            <a:ext cx="2156619" cy="215661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DDE0637-2134-E463-7043-19F1D843C0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9607"/>
          <a:stretch/>
        </p:blipFill>
        <p:spPr>
          <a:xfrm>
            <a:off x="9597546" y="3598251"/>
            <a:ext cx="2150637" cy="215661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883E210-3D6E-5F8A-956C-04E75634EA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092" b="10439"/>
          <a:stretch/>
        </p:blipFill>
        <p:spPr>
          <a:xfrm>
            <a:off x="12634728" y="3592495"/>
            <a:ext cx="2179133" cy="2172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821BE1A-DA93-24B7-91BD-E9E7326E9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2048" y="3598251"/>
            <a:ext cx="2156619" cy="215661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17FB9B6-1FFB-F41C-CCCD-B6D81189E7B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1267" t="13776" r="41168" b="49739"/>
          <a:stretch/>
        </p:blipFill>
        <p:spPr>
          <a:xfrm>
            <a:off x="18733459" y="3562349"/>
            <a:ext cx="2232457" cy="2258229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90A4353-6586-C6EC-788C-7CEC39273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3044" y="9029699"/>
            <a:ext cx="2156619" cy="2156619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22903B3-DA4F-0A6E-90FC-6189E45C5A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1363" y="9029699"/>
            <a:ext cx="2156619" cy="2156619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2E08604A-061D-BDF1-F326-0C0EF75EC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06318" y="9029699"/>
            <a:ext cx="2156619" cy="215661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F456B9A-091C-BA00-18A7-14483598A2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4725" y="6319440"/>
            <a:ext cx="2156619" cy="2156619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B5FCB8FC-EDF2-6C81-F38A-35AD7DA221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15805" y="6319440"/>
            <a:ext cx="2156619" cy="2156619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9B99CE3-FD7B-E32B-9DBA-FAA9D9D4F3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5265" y="6319440"/>
            <a:ext cx="2156619" cy="2156619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610DA21D-E019-46D0-053B-18F6562180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66345" y="6319440"/>
            <a:ext cx="2156619" cy="215661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9A709E41-EFE7-251C-C096-28AD845DB1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16885" y="6319440"/>
            <a:ext cx="2156619" cy="2156619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EF02FD08-9B1F-2A0F-9429-6F7F7AA1F8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67425" y="6319440"/>
            <a:ext cx="2156619" cy="2156619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BA523455-DB64-3D0C-B2C5-F78C1CDE09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4725" y="9029699"/>
            <a:ext cx="2156619" cy="2156619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539449B9-CED0-0CB5-2AF9-02E7A189C4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748001" y="9029699"/>
            <a:ext cx="2156619" cy="2156619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69DDAED0-05A5-E542-B956-A80361BC69B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89682" y="9029699"/>
            <a:ext cx="2156619" cy="21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7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95AE2-B0E3-8268-8FB2-E0ABE9B8E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496E-1F3D-D475-135F-8C4E7EC0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Blue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B12F1B-BC8A-B0FB-7ACA-9A28C9E8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6330951"/>
            <a:ext cx="2160960" cy="2160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F2F138-4AF2-D78D-54F2-2610B98EF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580" y="6319160"/>
            <a:ext cx="2164360" cy="2164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CE66E-E500-AAFE-8D0C-88F638CF5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183" y="6322561"/>
            <a:ext cx="2158767" cy="21587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049399-1977-6F4F-5A77-A6E80E09D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0777" y="6330951"/>
            <a:ext cx="2169348" cy="21693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CE9442-250A-3D4E-028B-91B13491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4990" y="6322562"/>
            <a:ext cx="2169348" cy="21693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1593D8-D5E4-1A49-08BD-225DE53EE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69572" y="6322560"/>
            <a:ext cx="2150379" cy="21503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AB19A3-67C5-3093-02E0-215ACABD1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4725" y="9032147"/>
            <a:ext cx="2160960" cy="21609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8A23B2-936E-EDDF-4D99-C99ECFB770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1980" y="9023758"/>
            <a:ext cx="2169348" cy="2169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A8C6D8-0A4B-5B7C-EF41-0440B62CCC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9221" y="9032146"/>
            <a:ext cx="2158768" cy="21587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D51959-7763-CDCC-3AE0-DF1E745D35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554" y="9032146"/>
            <a:ext cx="2152569" cy="21525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6124073-1A27-1A4E-5CDF-890C7FB025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37747" y="9023757"/>
            <a:ext cx="2164359" cy="216435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E367B4-FFCE-F923-55C9-7C17E1F9C4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11516" y="9032145"/>
            <a:ext cx="2152571" cy="2152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6B3B4-22C9-66CB-1BF5-CF49813A05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14725" y="3581400"/>
            <a:ext cx="2190750" cy="2190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801B0F-4498-461A-07F9-817420F693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4314" y="3581401"/>
            <a:ext cx="2179636" cy="2179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4772C-8002-AE42-5389-DA934003694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28787"/>
          <a:stretch/>
        </p:blipFill>
        <p:spPr>
          <a:xfrm>
            <a:off x="9607376" y="3581400"/>
            <a:ext cx="2210148" cy="219075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D83D2F8-5B0B-2F7E-7CB9-2AA5258563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169" b="169"/>
          <a:stretch/>
        </p:blipFill>
        <p:spPr>
          <a:xfrm>
            <a:off x="12623762" y="3562815"/>
            <a:ext cx="2233141" cy="2225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9FACF-F5E0-0103-B4C1-D94C0143607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99202" y="3579303"/>
            <a:ext cx="2186126" cy="2186126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52EE8541-2C6E-2826-5E73-0FB306AE95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-389" t="-888" r="-1510" b="233"/>
          <a:stretch/>
        </p:blipFill>
        <p:spPr>
          <a:xfrm>
            <a:off x="18715837" y="3573710"/>
            <a:ext cx="2281807" cy="22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D136A-0DCA-1F26-6008-A23E2427F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3882-CE41-1CF1-F97C-5F168642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Green</a:t>
            </a:r>
            <a:endParaRPr lang="en-GB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DA03BB4-1318-5433-5156-5D4A4EF6A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4725" y="3581400"/>
            <a:ext cx="2190750" cy="219075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3DD025C-7B29-4929-914D-EC2B1EBEF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4314" y="3581401"/>
            <a:ext cx="2179636" cy="217963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3ABC2E5-0C27-AD04-9D62-9BD47722F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-905" b="-1003"/>
          <a:stretch/>
        </p:blipFill>
        <p:spPr>
          <a:xfrm>
            <a:off x="9607376" y="3551722"/>
            <a:ext cx="2210148" cy="2252312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72554E7-FB00-A923-665A-9D80D8E9F2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69" b="169"/>
          <a:stretch/>
        </p:blipFill>
        <p:spPr>
          <a:xfrm>
            <a:off x="12623762" y="3562815"/>
            <a:ext cx="2233141" cy="222558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7EE0BD70-D3B6-FE0A-237D-18E6FC8243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699202" y="3579303"/>
            <a:ext cx="2186126" cy="2186126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D50F0A95-4E10-1A2F-FCDE-1A841FB1A1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610" b="610"/>
          <a:stretch/>
        </p:blipFill>
        <p:spPr>
          <a:xfrm>
            <a:off x="18715837" y="3573710"/>
            <a:ext cx="2281807" cy="2253978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73462230-992A-5091-AD69-677F28EB57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3514725" y="6330951"/>
            <a:ext cx="2160960" cy="2160960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3003A583-A2A1-43CD-9889-451077E8FB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568580" y="6319160"/>
            <a:ext cx="2164360" cy="2164360"/>
          </a:xfrm>
          <a:prstGeom prst="rect">
            <a:avLst/>
          </a:prstGeom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E697A936-5445-84F4-DD22-02CEAB5B54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617183" y="6322561"/>
            <a:ext cx="2158767" cy="2158767"/>
          </a:xfrm>
          <a:prstGeom prst="rect">
            <a:avLst/>
          </a:prstGeom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55D59420-F240-0818-0CB8-3667EA82E7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2670777" y="6330951"/>
            <a:ext cx="2169348" cy="2169348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D2FA506F-E841-9CAE-D52D-680A029297B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5714990" y="6322562"/>
            <a:ext cx="2169348" cy="2169348"/>
          </a:xfrm>
          <a:prstGeom prst="rect">
            <a:avLst/>
          </a:prstGeom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78992733-7008-9765-E689-73E5783D8C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8769572" y="6322560"/>
            <a:ext cx="2150379" cy="2150379"/>
          </a:xfrm>
          <a:prstGeom prst="rect">
            <a:avLst/>
          </a:prstGeom>
        </p:spPr>
      </p:pic>
      <p:pic>
        <p:nvPicPr>
          <p:cNvPr id="28" name="Picture 26">
            <a:extLst>
              <a:ext uri="{FF2B5EF4-FFF2-40B4-BE49-F238E27FC236}">
                <a16:creationId xmlns:a16="http://schemas.microsoft.com/office/drawing/2014/main" id="{E375E2A8-4834-7F1A-34B8-653F3D09A3E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514725" y="9032147"/>
            <a:ext cx="2160960" cy="2160960"/>
          </a:xfrm>
          <a:prstGeom prst="rect">
            <a:avLst/>
          </a:prstGeom>
        </p:spPr>
      </p:pic>
      <p:pic>
        <p:nvPicPr>
          <p:cNvPr id="30" name="Picture 28">
            <a:extLst>
              <a:ext uri="{FF2B5EF4-FFF2-40B4-BE49-F238E27FC236}">
                <a16:creationId xmlns:a16="http://schemas.microsoft.com/office/drawing/2014/main" id="{CD1C0F6E-AD14-4686-DC85-6D3E2F242D7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6571980" y="9023758"/>
            <a:ext cx="2169348" cy="2169348"/>
          </a:xfrm>
          <a:prstGeom prst="rect">
            <a:avLst/>
          </a:prstGeom>
        </p:spPr>
      </p:pic>
      <p:pic>
        <p:nvPicPr>
          <p:cNvPr id="32" name="Picture 30">
            <a:extLst>
              <a:ext uri="{FF2B5EF4-FFF2-40B4-BE49-F238E27FC236}">
                <a16:creationId xmlns:a16="http://schemas.microsoft.com/office/drawing/2014/main" id="{14A01283-2C50-D52B-088A-548B14E552D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629221" y="9032146"/>
            <a:ext cx="2158768" cy="2158768"/>
          </a:xfrm>
          <a:prstGeom prst="rect">
            <a:avLst/>
          </a:prstGeom>
        </p:spPr>
      </p:pic>
      <p:pic>
        <p:nvPicPr>
          <p:cNvPr id="34" name="Picture 32">
            <a:extLst>
              <a:ext uri="{FF2B5EF4-FFF2-40B4-BE49-F238E27FC236}">
                <a16:creationId xmlns:a16="http://schemas.microsoft.com/office/drawing/2014/main" id="{737F0BF5-7EF7-4662-FA9D-424CA3C4A04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2687554" y="9032146"/>
            <a:ext cx="2152569" cy="2152569"/>
          </a:xfrm>
          <a:prstGeom prst="rect">
            <a:avLst/>
          </a:prstGeom>
        </p:spPr>
      </p:pic>
      <p:pic>
        <p:nvPicPr>
          <p:cNvPr id="36" name="Picture 34">
            <a:extLst>
              <a:ext uri="{FF2B5EF4-FFF2-40B4-BE49-F238E27FC236}">
                <a16:creationId xmlns:a16="http://schemas.microsoft.com/office/drawing/2014/main" id="{CFF3DEA7-F188-E76C-6E00-461A00FC973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5737747" y="9023757"/>
            <a:ext cx="2164359" cy="2164359"/>
          </a:xfrm>
          <a:prstGeom prst="rect">
            <a:avLst/>
          </a:prstGeom>
        </p:spPr>
      </p:pic>
      <p:pic>
        <p:nvPicPr>
          <p:cNvPr id="38" name="Picture 36">
            <a:extLst>
              <a:ext uri="{FF2B5EF4-FFF2-40B4-BE49-F238E27FC236}">
                <a16:creationId xmlns:a16="http://schemas.microsoft.com/office/drawing/2014/main" id="{10703512-8335-784D-D231-98CD2D420C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8811516" y="9022520"/>
            <a:ext cx="2152571" cy="2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0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00FBA5-5872-85CA-439E-1689E487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430E-2A8D-CEC5-4DF6-88B4013F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Purple</a:t>
            </a:r>
            <a:endParaRPr lang="en-GB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3C597B4-8DAF-BD76-297F-DADAC2EF9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4725" y="3581400"/>
            <a:ext cx="2190750" cy="219075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7A1A2F9C-8CDA-F28D-616C-E4114BEB7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4314" y="3581401"/>
            <a:ext cx="2179636" cy="217963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A05759E-A483-704B-206A-61B4B6CF5A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358" t="-1763" r="-797" b="-1322"/>
          <a:stretch/>
        </p:blipFill>
        <p:spPr>
          <a:xfrm>
            <a:off x="9607376" y="3551722"/>
            <a:ext cx="2210148" cy="2252312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BE2A2969-2139-740B-15C6-65B6B0A02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69" b="169"/>
          <a:stretch/>
        </p:blipFill>
        <p:spPr>
          <a:xfrm>
            <a:off x="12623762" y="3562815"/>
            <a:ext cx="2233141" cy="2225589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2A3203F-AB48-4E79-6869-1F6B7C6F67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699202" y="3579303"/>
            <a:ext cx="2186126" cy="2186126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9AB4AD7C-8472-BBEE-C774-F9A81F9817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-819" t="-458" r="-1080" b="-197"/>
          <a:stretch/>
        </p:blipFill>
        <p:spPr>
          <a:xfrm>
            <a:off x="18715837" y="3573710"/>
            <a:ext cx="2281807" cy="2253978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CC754525-0EE2-6B74-78DD-B23E98B1E2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3514725" y="6330951"/>
            <a:ext cx="2160960" cy="2160960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20C44F86-5D77-FE9D-66FF-21DEAE90E1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568580" y="6319160"/>
            <a:ext cx="2164360" cy="2164360"/>
          </a:xfrm>
          <a:prstGeom prst="rect">
            <a:avLst/>
          </a:prstGeom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6EDCA031-9089-4D0C-EE4A-6E602403E9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617183" y="6322561"/>
            <a:ext cx="2158767" cy="2158767"/>
          </a:xfrm>
          <a:prstGeom prst="rect">
            <a:avLst/>
          </a:prstGeom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DBE556CC-90CD-3DE7-51D3-BC2F03DC39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2670777" y="6330951"/>
            <a:ext cx="2169348" cy="2169348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1263C31E-3D7E-E883-8EA8-F13A59B89E2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5714990" y="6322562"/>
            <a:ext cx="2169348" cy="2169348"/>
          </a:xfrm>
          <a:prstGeom prst="rect">
            <a:avLst/>
          </a:prstGeom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CB5F4B4B-7CEF-A878-8216-90646C47FA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8769572" y="6322560"/>
            <a:ext cx="2150379" cy="2150379"/>
          </a:xfrm>
          <a:prstGeom prst="rect">
            <a:avLst/>
          </a:prstGeom>
        </p:spPr>
      </p:pic>
      <p:pic>
        <p:nvPicPr>
          <p:cNvPr id="28" name="Picture 26">
            <a:extLst>
              <a:ext uri="{FF2B5EF4-FFF2-40B4-BE49-F238E27FC236}">
                <a16:creationId xmlns:a16="http://schemas.microsoft.com/office/drawing/2014/main" id="{44FA318A-36B0-5DBD-2E81-FECC35A22CD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514725" y="9032147"/>
            <a:ext cx="2160960" cy="2160960"/>
          </a:xfrm>
          <a:prstGeom prst="rect">
            <a:avLst/>
          </a:prstGeom>
        </p:spPr>
      </p:pic>
      <p:pic>
        <p:nvPicPr>
          <p:cNvPr id="30" name="Picture 28">
            <a:extLst>
              <a:ext uri="{FF2B5EF4-FFF2-40B4-BE49-F238E27FC236}">
                <a16:creationId xmlns:a16="http://schemas.microsoft.com/office/drawing/2014/main" id="{FDA5232D-F52A-F356-EFBF-FA8C053029C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6571980" y="9023758"/>
            <a:ext cx="2169348" cy="2169348"/>
          </a:xfrm>
          <a:prstGeom prst="rect">
            <a:avLst/>
          </a:prstGeom>
        </p:spPr>
      </p:pic>
      <p:pic>
        <p:nvPicPr>
          <p:cNvPr id="32" name="Picture 30">
            <a:extLst>
              <a:ext uri="{FF2B5EF4-FFF2-40B4-BE49-F238E27FC236}">
                <a16:creationId xmlns:a16="http://schemas.microsoft.com/office/drawing/2014/main" id="{C7EDAD53-C0EB-3D22-8EC7-EBF5CAA581B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629221" y="9032146"/>
            <a:ext cx="2158768" cy="2158768"/>
          </a:xfrm>
          <a:prstGeom prst="rect">
            <a:avLst/>
          </a:prstGeom>
        </p:spPr>
      </p:pic>
      <p:pic>
        <p:nvPicPr>
          <p:cNvPr id="34" name="Picture 32">
            <a:extLst>
              <a:ext uri="{FF2B5EF4-FFF2-40B4-BE49-F238E27FC236}">
                <a16:creationId xmlns:a16="http://schemas.microsoft.com/office/drawing/2014/main" id="{4598D9C5-B151-2D96-8DCA-A91F9FA6125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2687554" y="9032146"/>
            <a:ext cx="2152569" cy="2152569"/>
          </a:xfrm>
          <a:prstGeom prst="rect">
            <a:avLst/>
          </a:prstGeom>
        </p:spPr>
      </p:pic>
      <p:pic>
        <p:nvPicPr>
          <p:cNvPr id="36" name="Picture 34">
            <a:extLst>
              <a:ext uri="{FF2B5EF4-FFF2-40B4-BE49-F238E27FC236}">
                <a16:creationId xmlns:a16="http://schemas.microsoft.com/office/drawing/2014/main" id="{60426A45-2C02-C460-31FA-58E1DE6063E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5737747" y="9023757"/>
            <a:ext cx="2164359" cy="2164359"/>
          </a:xfrm>
          <a:prstGeom prst="rect">
            <a:avLst/>
          </a:prstGeom>
        </p:spPr>
      </p:pic>
      <p:pic>
        <p:nvPicPr>
          <p:cNvPr id="38" name="Picture 36">
            <a:extLst>
              <a:ext uri="{FF2B5EF4-FFF2-40B4-BE49-F238E27FC236}">
                <a16:creationId xmlns:a16="http://schemas.microsoft.com/office/drawing/2014/main" id="{7D6217FB-E50D-41F7-8E62-6269D919FB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8811516" y="9022520"/>
            <a:ext cx="2152571" cy="2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778EA-FAC9-D029-2883-027411459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1341-D7B9-BF47-A002-3D0B1858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Orange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A0DA1D-205E-4078-3D70-90440B0E0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699202" y="3579303"/>
            <a:ext cx="2186126" cy="2186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A2950-B954-5302-B926-C9B1CD57F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819" t="-458" r="-1080" b="-197"/>
          <a:stretch/>
        </p:blipFill>
        <p:spPr>
          <a:xfrm>
            <a:off x="18715837" y="3573710"/>
            <a:ext cx="2281807" cy="2253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6554A7-6A0E-295E-EB35-61CDE99D0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514725" y="6330951"/>
            <a:ext cx="2160960" cy="2160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CC6EB2-F2AD-F87A-B451-509EA63CD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68580" y="6319160"/>
            <a:ext cx="2164360" cy="2164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C8F2E6-CACB-19C8-B54E-F7B7AB50AB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617183" y="6322561"/>
            <a:ext cx="2158767" cy="21587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7BCB21-1C8E-4022-8AA9-17A8E2568D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670777" y="6330951"/>
            <a:ext cx="2169348" cy="21693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D6ED40-ED0C-FBC5-B5AC-2BEFDE1A6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5714990" y="6322562"/>
            <a:ext cx="2169348" cy="21693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BCCF95-12FE-6783-D90F-681628F990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8769572" y="6322560"/>
            <a:ext cx="2150379" cy="21503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5123DB-268A-3909-EF0B-AA3297BB20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514725" y="9032147"/>
            <a:ext cx="2160960" cy="21609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0F6CFD-7E12-F29C-BAB5-2FA5ECD444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571980" y="9023758"/>
            <a:ext cx="2169348" cy="2169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3CFCAF-1EE6-180A-2343-F4C817F18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9629221" y="9032146"/>
            <a:ext cx="2158768" cy="21587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BBA7D1-9898-2109-A922-6E841FE72EB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687554" y="9032146"/>
            <a:ext cx="2152569" cy="21525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982702-7DE1-4E61-4DF5-F9B17C95D9C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5737747" y="9023757"/>
            <a:ext cx="2164359" cy="216435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259B9B-2F89-F972-B3E0-7AC4918A33D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8811516" y="9022520"/>
            <a:ext cx="2152571" cy="2152571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C038C3EF-7085-CAF8-B2D7-4408BC6A2B5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-792" t="-878" r="84" b="-1754"/>
          <a:stretch/>
        </p:blipFill>
        <p:spPr>
          <a:xfrm>
            <a:off x="9607376" y="3551722"/>
            <a:ext cx="2210148" cy="225231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40AA21-9D51-1C34-9215-3A21D3383B3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564314" y="3581401"/>
            <a:ext cx="2179636" cy="2179636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6509975-A743-F611-CE97-4B9DEE26E9B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3514725" y="3581400"/>
            <a:ext cx="2190750" cy="219075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1C60879C-4C31-721D-396F-8CDDA90CA36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 t="169" b="169"/>
          <a:stretch/>
        </p:blipFill>
        <p:spPr>
          <a:xfrm>
            <a:off x="12623762" y="3562815"/>
            <a:ext cx="2233141" cy="22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68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241F32FE-FDD5-3942-8CB9-6F8A5FA83918}" vid="{590D4548-9EED-E44E-A0F2-A70736630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</TotalTime>
  <Words>667</Words>
  <Application>Microsoft Macintosh PowerPoint</Application>
  <PresentationFormat>Custom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Bitter SemiBold</vt:lpstr>
      <vt:lpstr>Rubik SemiBold</vt:lpstr>
      <vt:lpstr>Rubik</vt:lpstr>
      <vt:lpstr>Bitter</vt:lpstr>
      <vt:lpstr>Arial</vt:lpstr>
      <vt:lpstr>Rubik Medium</vt:lpstr>
      <vt:lpstr>Tema de Office</vt:lpstr>
      <vt:lpstr>Training site icons</vt:lpstr>
      <vt:lpstr>Blue</vt:lpstr>
      <vt:lpstr>Green</vt:lpstr>
      <vt:lpstr>Purple</vt:lpstr>
      <vt:lpstr>Orange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Andres Gamboa Martinez</dc:creator>
  <cp:lastModifiedBy>Javier Andres Gamboa Martinez</cp:lastModifiedBy>
  <cp:revision>1</cp:revision>
  <dcterms:created xsi:type="dcterms:W3CDTF">2025-01-10T13:33:00Z</dcterms:created>
  <dcterms:modified xsi:type="dcterms:W3CDTF">2025-01-10T13:34:55Z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